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4"/>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51" r:id="rId51"/>
    <p:sldId id="743" r:id="rId52"/>
    <p:sldId id="744" r:id="rId53"/>
    <p:sldId id="817" r:id="rId54"/>
    <p:sldId id="857" r:id="rId55"/>
    <p:sldId id="859" r:id="rId56"/>
    <p:sldId id="858"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80" r:id="rId95"/>
    <p:sldId id="881" r:id="rId96"/>
    <p:sldId id="882" r:id="rId97"/>
    <p:sldId id="883" r:id="rId98"/>
    <p:sldId id="884" r:id="rId99"/>
    <p:sldId id="886" r:id="rId100"/>
    <p:sldId id="887" r:id="rId101"/>
    <p:sldId id="813" r:id="rId102"/>
    <p:sldId id="838" r:id="rId103"/>
    <p:sldId id="792" r:id="rId104"/>
    <p:sldId id="623" r:id="rId105"/>
    <p:sldId id="773" r:id="rId106"/>
    <p:sldId id="501" r:id="rId107"/>
    <p:sldId id="662" r:id="rId108"/>
    <p:sldId id="692" r:id="rId109"/>
    <p:sldId id="679" r:id="rId110"/>
    <p:sldId id="555" r:id="rId111"/>
    <p:sldId id="567" r:id="rId112"/>
    <p:sldId id="821" r:id="rId113"/>
    <p:sldId id="686" r:id="rId114"/>
    <p:sldId id="687" r:id="rId115"/>
    <p:sldId id="688" r:id="rId116"/>
    <p:sldId id="689" r:id="rId117"/>
    <p:sldId id="690" r:id="rId118"/>
    <p:sldId id="865" r:id="rId119"/>
    <p:sldId id="822" r:id="rId120"/>
    <p:sldId id="823" r:id="rId121"/>
    <p:sldId id="693" r:id="rId122"/>
    <p:sldId id="587" r:id="rId123"/>
    <p:sldId id="874" r:id="rId124"/>
    <p:sldId id="589" r:id="rId125"/>
    <p:sldId id="875" r:id="rId126"/>
    <p:sldId id="600" r:id="rId127"/>
    <p:sldId id="681" r:id="rId128"/>
    <p:sldId id="663" r:id="rId129"/>
    <p:sldId id="682" r:id="rId130"/>
    <p:sldId id="683" r:id="rId131"/>
    <p:sldId id="591" r:id="rId132"/>
    <p:sldId id="684" r:id="rId133"/>
    <p:sldId id="685" r:id="rId134"/>
    <p:sldId id="869" r:id="rId135"/>
    <p:sldId id="871" r:id="rId136"/>
    <p:sldId id="870" r:id="rId137"/>
    <p:sldId id="872" r:id="rId138"/>
    <p:sldId id="878" r:id="rId139"/>
    <p:sldId id="867" r:id="rId140"/>
    <p:sldId id="877" r:id="rId141"/>
    <p:sldId id="664" r:id="rId142"/>
    <p:sldId id="665" r:id="rId143"/>
    <p:sldId id="818" r:id="rId144"/>
    <p:sldId id="819" r:id="rId145"/>
    <p:sldId id="666" r:id="rId146"/>
    <p:sldId id="668" r:id="rId147"/>
    <p:sldId id="599" r:id="rId148"/>
    <p:sldId id="630" r:id="rId149"/>
    <p:sldId id="824" r:id="rId150"/>
    <p:sldId id="701" r:id="rId151"/>
    <p:sldId id="834" r:id="rId152"/>
    <p:sldId id="674" r:id="rId1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81"/>
            <p14:sldId id="882"/>
            <p14:sldId id="883"/>
            <p14:sldId id="884"/>
            <p14:sldId id="886"/>
            <p14:sldId id="887"/>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57" autoAdjust="0"/>
    <p:restoredTop sz="75179" autoAdjust="0"/>
  </p:normalViewPr>
  <p:slideViewPr>
    <p:cSldViewPr snapToGrid="0" showGuides="1">
      <p:cViewPr>
        <p:scale>
          <a:sx n="150" d="100"/>
          <a:sy n="150" d="100"/>
        </p:scale>
        <p:origin x="552" y="13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100</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104</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139</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142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17.png"/><Relationship Id="rId5" Type="http://schemas.microsoft.com/office/2007/relationships/hdphoto" Target="../media/hdphoto3.wdp"/><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3" Type="http://schemas.openxmlformats.org/officeDocument/2006/relationships/image" Target="../media/image124.png"/><Relationship Id="rId21" Type="http://schemas.openxmlformats.org/officeDocument/2006/relationships/image" Target="../media/image141.tiff"/><Relationship Id="rId7" Type="http://schemas.openxmlformats.org/officeDocument/2006/relationships/image" Target="../media/image10.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notesSlide" Target="../notesSlides/notesSlide59.xml"/><Relationship Id="rId16" Type="http://schemas.openxmlformats.org/officeDocument/2006/relationships/image" Target="../media/image136.tiff"/><Relationship Id="rId20" Type="http://schemas.openxmlformats.org/officeDocument/2006/relationships/image" Target="../media/image140.tiff"/><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31.png"/><Relationship Id="rId5" Type="http://schemas.openxmlformats.org/officeDocument/2006/relationships/image" Target="../media/image126.png"/><Relationship Id="rId15" Type="http://schemas.openxmlformats.org/officeDocument/2006/relationships/image" Target="../media/image135.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125.png"/><Relationship Id="rId9" Type="http://schemas.openxmlformats.org/officeDocument/2006/relationships/image" Target="../media/image129.png"/><Relationship Id="rId14" Type="http://schemas.openxmlformats.org/officeDocument/2006/relationships/image" Target="../media/image134.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10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54.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tiff"/><Relationship Id="rId9" Type="http://schemas.openxmlformats.org/officeDocument/2006/relationships/image" Target="../media/image15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60.tiff"/><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image" Target="../media/image161.tiff"/><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64.png"/></Relationships>
</file>

<file path=ppt/slides/_rels/slide12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tiff"/><Relationship Id="rId2" Type="http://schemas.openxmlformats.org/officeDocument/2006/relationships/image" Target="../media/image161.tif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68.tiff"/><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69.tiff"/></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4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1.emf"/><Relationship Id="rId18" Type="http://schemas.openxmlformats.org/officeDocument/2006/relationships/image" Target="../media/image185.png"/><Relationship Id="rId3" Type="http://schemas.openxmlformats.org/officeDocument/2006/relationships/image" Target="../media/image172.emf"/><Relationship Id="rId7" Type="http://schemas.openxmlformats.org/officeDocument/2006/relationships/image" Target="../media/image176.png"/><Relationship Id="rId12" Type="http://schemas.openxmlformats.org/officeDocument/2006/relationships/image" Target="../media/image153.png"/><Relationship Id="rId17" Type="http://schemas.openxmlformats.org/officeDocument/2006/relationships/image" Target="../media/image184.png"/><Relationship Id="rId2" Type="http://schemas.openxmlformats.org/officeDocument/2006/relationships/notesSlide" Target="../notesSlides/notesSlide80.xml"/><Relationship Id="rId16" Type="http://schemas.openxmlformats.org/officeDocument/2006/relationships/image" Target="../media/image148.png"/><Relationship Id="rId20"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75.emf"/><Relationship Id="rId11" Type="http://schemas.openxmlformats.org/officeDocument/2006/relationships/image" Target="../media/image180.png"/><Relationship Id="rId5" Type="http://schemas.openxmlformats.org/officeDocument/2006/relationships/image" Target="../media/image174.emf"/><Relationship Id="rId15" Type="http://schemas.openxmlformats.org/officeDocument/2006/relationships/image" Target="../media/image183.png"/><Relationship Id="rId10" Type="http://schemas.openxmlformats.org/officeDocument/2006/relationships/image" Target="../media/image179.png"/><Relationship Id="rId19" Type="http://schemas.microsoft.com/office/2007/relationships/hdphoto" Target="../media/hdphoto6.wdp"/><Relationship Id="rId4" Type="http://schemas.openxmlformats.org/officeDocument/2006/relationships/image" Target="../media/image173.emf"/><Relationship Id="rId9" Type="http://schemas.openxmlformats.org/officeDocument/2006/relationships/image" Target="../media/image178.png"/><Relationship Id="rId14" Type="http://schemas.openxmlformats.org/officeDocument/2006/relationships/image" Target="../media/image182.png"/></Relationships>
</file>

<file path=ppt/slides/_rels/slide144.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24.png"/><Relationship Id="rId7" Type="http://schemas.openxmlformats.org/officeDocument/2006/relationships/image" Target="../media/image189.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93.tiff"/><Relationship Id="rId5" Type="http://schemas.openxmlformats.org/officeDocument/2006/relationships/image" Target="../media/image188.png"/><Relationship Id="rId10" Type="http://schemas.openxmlformats.org/officeDocument/2006/relationships/image" Target="../media/image192.png"/><Relationship Id="rId4" Type="http://schemas.openxmlformats.org/officeDocument/2006/relationships/image" Target="../media/image187.png"/><Relationship Id="rId9" Type="http://schemas.openxmlformats.org/officeDocument/2006/relationships/image" Target="../media/image191.png"/></Relationships>
</file>

<file path=ppt/slides/_rels/slide1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hyperlink" Target="https://aws.amazon.com/blogs/compute/set-up-a-continuous-delivery-pipeline-for-containers-using-aws-codepipeline-and-amazon-ecs/"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6.sv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98.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hlinkClick r:id="rId2"/>
              </a:rPr>
              <a:t>https://aws.amazon.com/blogs/compute/set-up-a-continuous-delivery-pipeline-for-containers-using-aws-codepipeline-and-amazon-ecs/</a:t>
            </a:r>
            <a:endParaRPr lang="en-US" dirty="0"/>
          </a:p>
          <a:p>
            <a:endParaRPr lang="en-US" dirty="0"/>
          </a:p>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1085850" lvl="1" indent="-342900">
              <a:buFont typeface="Arial" panose="020B0604020202020204" pitchFamily="34" charset="0"/>
              <a:buChar char="•"/>
            </a:pPr>
            <a:r>
              <a:rPr lang="en-US" dirty="0"/>
              <a:t>Intelligent routing and load balancing</a:t>
            </a:r>
          </a:p>
          <a:p>
            <a:pPr marL="1085850" lvl="1" indent="-342900">
              <a:buFont typeface="Arial" panose="020B0604020202020204" pitchFamily="34" charset="0"/>
              <a:buChar char="•"/>
            </a:pPr>
            <a:r>
              <a:rPr lang="en-US" dirty="0"/>
              <a:t>Any language, any framework</a:t>
            </a:r>
          </a:p>
          <a:p>
            <a:pPr marL="1085850" lvl="1" indent="-342900">
              <a:buFont typeface="Arial" panose="020B0604020202020204" pitchFamily="34" charset="0"/>
              <a:buChar char="•"/>
            </a:pPr>
            <a:r>
              <a:rPr lang="en-US" dirty="0"/>
              <a:t>Fleet-wide policy enforcement</a:t>
            </a:r>
          </a:p>
          <a:p>
            <a:pPr marL="1085850" lvl="1" indent="-342900">
              <a:buFont typeface="Arial" panose="020B0604020202020204" pitchFamily="34" charset="0"/>
              <a:buChar char="•"/>
            </a:pPr>
            <a:r>
              <a:rPr lang="en-US" dirty="0"/>
              <a:t>In-depth telemetry and reporting</a:t>
            </a:r>
          </a:p>
          <a:p>
            <a:pPr marL="342900" indent="-342900">
              <a:buFont typeface="Arial" panose="020B0604020202020204" pitchFamily="34" charset="0"/>
              <a:buChar char="•"/>
            </a:pPr>
            <a:r>
              <a:rPr lang="en-US" dirty="0"/>
              <a:t>Lightweight sidecar to manage traffic between services</a:t>
            </a:r>
          </a:p>
          <a:p>
            <a:pPr marL="342900" indent="-342900">
              <a:buFont typeface="Arial" panose="020B0604020202020204" pitchFamily="34" charset="0"/>
              <a:buChar char="•"/>
            </a:pPr>
            <a:r>
              <a:rPr lang="en-US" dirty="0"/>
              <a:t>Supported on Kubernetes, Nomad and Consul</a:t>
            </a:r>
          </a:p>
          <a:p>
            <a:pPr marL="342900" indent="-342900">
              <a:buFont typeface="Arial" panose="020B0604020202020204" pitchFamily="34" charset="0"/>
              <a:buChar char="•"/>
            </a:pPr>
            <a:r>
              <a:rPr lang="en-US" dirty="0"/>
              <a:t>No changes to microservices</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5" name="TextBox 4">
            <a:extLst>
              <a:ext uri="{FF2B5EF4-FFF2-40B4-BE49-F238E27FC236}">
                <a16:creationId xmlns:a16="http://schemas.microsoft.com/office/drawing/2014/main" id="{EC5DEB5D-1D72-134A-B630-B3DDB6A92F89}"/>
              </a:ext>
            </a:extLst>
          </p:cNvPr>
          <p:cNvSpPr txBox="1"/>
          <p:nvPr/>
        </p:nvSpPr>
        <p:spPr>
          <a:xfrm>
            <a:off x="4639734" y="369997"/>
            <a:ext cx="380999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Introduce a 5 second delay in 10% of the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Weighted Routing using </a:t>
            </a:r>
            <a:r>
              <a:rPr lang="en-US" dirty="0" err="1"/>
              <a:t>Istio</a:t>
            </a:r>
            <a:endParaRPr lang="en-US" dirty="0"/>
          </a:p>
        </p:txBody>
      </p:sp>
    </p:spTree>
    <p:extLst>
      <p:ext uri="{BB962C8B-B14F-4D97-AF65-F5344CB8AC3E}">
        <p14:creationId xmlns:p14="http://schemas.microsoft.com/office/powerpoint/2010/main" val="92604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49843</TotalTime>
  <Words>9011</Words>
  <Application>Microsoft Macintosh PowerPoint</Application>
  <PresentationFormat>On-screen Show (16:9)</PresentationFormat>
  <Paragraphs>1371</Paragraphs>
  <Slides>149</Slides>
  <Notes>82</Notes>
  <HiddenSlides>15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149</vt:i4>
      </vt:variant>
    </vt:vector>
  </HeadingPairs>
  <TitlesOfParts>
    <vt:vector size="166"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Istio</vt:lpstr>
      <vt:lpstr>PowerPoint Presentation</vt:lpstr>
      <vt:lpstr>Request Routing</vt:lpstr>
      <vt:lpstr>Fault Injection</vt:lpstr>
      <vt:lpstr>PowerPoint Presentation</vt:lpstr>
      <vt:lpstr>PowerPoint Presentation</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692</cp:revision>
  <dcterms:created xsi:type="dcterms:W3CDTF">2016-06-17T18:22:10Z</dcterms:created>
  <dcterms:modified xsi:type="dcterms:W3CDTF">2018-04-14T13:35:14Z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